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94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6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C8112-B46B-3F4C-90B3-DAB639473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38E64B-B428-354C-A764-14BA41A136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2B514-07FE-474F-87B1-F6E98D708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DA7D-4C8A-6642-AFF9-E459DB5FC497}" type="datetimeFigureOut">
              <a:rPr lang="sk-SK" smtClean="0"/>
              <a:t>11.12.18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E2EDA-F5C9-544A-B7F1-7C9B1F2AA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FB477-63FA-574F-AD48-F2FCE8AB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5594C-2278-4046-BEA4-99DA0E33877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74202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1D353-7B25-DE43-9F57-7A90A72C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604E6-3E9A-2145-AB62-936009E5B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8FC16-D500-FA4A-9D49-209A0843F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DA7D-4C8A-6642-AFF9-E459DB5FC497}" type="datetimeFigureOut">
              <a:rPr lang="sk-SK" smtClean="0"/>
              <a:t>11.12.18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4EC1F-F884-C344-9F51-85551F58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E041F-8EB0-3B40-AF99-959356FD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5594C-2278-4046-BEA4-99DA0E33877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4698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137047-CB3C-114A-B69E-E31B6DC165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B54A39-5DBB-2845-B753-77909892E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FB76E-B69E-754B-A619-B39E2DD19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DA7D-4C8A-6642-AFF9-E459DB5FC497}" type="datetimeFigureOut">
              <a:rPr lang="sk-SK" smtClean="0"/>
              <a:t>11.12.18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AB3DC-FFE6-F54C-B3B2-87448999C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61918-C77E-0C41-B9D1-59D34449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5594C-2278-4046-BEA4-99DA0E33877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62391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3349E-8361-624E-B483-B18C715AC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EB1DF-EAEF-044D-8F58-571688377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E21FA-8D5B-1342-A319-BFDCBA0A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DA7D-4C8A-6642-AFF9-E459DB5FC497}" type="datetimeFigureOut">
              <a:rPr lang="sk-SK" smtClean="0"/>
              <a:t>11.12.18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0DDF9-B8C3-F74E-A3A3-2C110DAC1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878A9-2842-8549-98FC-62E182038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5594C-2278-4046-BEA4-99DA0E33877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9539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242E4-EC7B-914D-B11A-3F3AD194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ED133-D458-F349-85D8-4F0ADADE7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D1A32-1253-EB4B-8E39-1FA57D6E4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DA7D-4C8A-6642-AFF9-E459DB5FC497}" type="datetimeFigureOut">
              <a:rPr lang="sk-SK" smtClean="0"/>
              <a:t>11.12.18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23348-2833-F446-8F03-AC24BD54C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46C92-15C4-C04C-A071-47F43086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5594C-2278-4046-BEA4-99DA0E33877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72289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2041D-D793-9142-92AA-BA85734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D7CBA-8B22-DE4B-91CD-DF4D1FA04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E5ED9-1802-6740-AB90-DEFC70409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78EA3-C713-7B4A-BE5F-C9EEA8FD2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DA7D-4C8A-6642-AFF9-E459DB5FC497}" type="datetimeFigureOut">
              <a:rPr lang="sk-SK" smtClean="0"/>
              <a:t>11.12.18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9CF71-CB2C-E24B-B681-401F7AE43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EC742-EE03-0C4F-9EA6-8114834E8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5594C-2278-4046-BEA4-99DA0E33877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2699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35F3-4BAD-C545-AB3E-99DB5065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55611-8D34-D94B-A389-48206B7F1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5660F-A452-4245-A6FD-D277E2D8C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DA60D5-6D59-7048-A326-F7A6DCED5D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101A41-FCA3-3245-BEED-7EE2156110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8B14E5-065C-4A44-B830-B47FAE403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DA7D-4C8A-6642-AFF9-E459DB5FC497}" type="datetimeFigureOut">
              <a:rPr lang="sk-SK" smtClean="0"/>
              <a:t>11.12.18</a:t>
            </a:fld>
            <a:endParaRPr lang="sk-S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FB2C14-B55C-FC47-B615-08BD4945E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FAB574-7BFA-0347-9D0A-3E1FE522A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5594C-2278-4046-BEA4-99DA0E33877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25709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CBA63-6C5A-D746-AC32-F411382D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C557E-05DB-704E-BBC3-EA46F9F9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DA7D-4C8A-6642-AFF9-E459DB5FC497}" type="datetimeFigureOut">
              <a:rPr lang="sk-SK" smtClean="0"/>
              <a:t>11.12.18</a:t>
            </a:fld>
            <a:endParaRPr lang="sk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DADFD-DA15-8F44-AB38-371660528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5A18FD-4BE4-2641-8858-8E82E2BAC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5594C-2278-4046-BEA4-99DA0E33877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2850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8D0887-B96B-2142-9E03-7B3D2DBEF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DA7D-4C8A-6642-AFF9-E459DB5FC497}" type="datetimeFigureOut">
              <a:rPr lang="sk-SK" smtClean="0"/>
              <a:t>11.12.18</a:t>
            </a:fld>
            <a:endParaRPr lang="sk-S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92D9D2-EDA8-2146-B31B-153BA3E06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8362A-43EF-6441-863A-9918B13FF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5594C-2278-4046-BEA4-99DA0E33877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21035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C5FF-2F41-724F-B229-2C0FCC0A8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F2160-022C-EA4B-AA90-28781C716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05CDFB-7CF5-E04F-AFE2-1A97CD5C4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B3C5F-46E6-254B-96CD-E102FD9DE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DA7D-4C8A-6642-AFF9-E459DB5FC497}" type="datetimeFigureOut">
              <a:rPr lang="sk-SK" smtClean="0"/>
              <a:t>11.12.18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2F3B87-4153-5840-856E-7DCFBE07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0009F-86AC-2647-BCDA-95EA11C32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5594C-2278-4046-BEA4-99DA0E33877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82152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C224-FB58-4F4E-BF33-1DD436CDC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C644CC-1288-3245-B54E-5D5E7717F1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323B8-A4E7-3E4B-ABC5-9F6764FF7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5EED8F-72CC-1D47-8F7A-85340DE7A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DA7D-4C8A-6642-AFF9-E459DB5FC497}" type="datetimeFigureOut">
              <a:rPr lang="sk-SK" smtClean="0"/>
              <a:t>11.12.18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C43B5-1E08-5442-AC1B-CD109608B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A8065-7EDA-F84B-833C-F252F1F99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5594C-2278-4046-BEA4-99DA0E33877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19933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31E55C-C0F8-F645-BD3D-95FD57E76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C2F5B-907A-3C45-B29D-A6FD470FA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48D4F-49A9-9242-B3DD-74B7C244D7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EDA7D-4C8A-6642-AFF9-E459DB5FC497}" type="datetimeFigureOut">
              <a:rPr lang="sk-SK" smtClean="0"/>
              <a:t>11.12.18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911C3-D6FC-9243-B27D-5252A178CD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3A9E3-CCAE-2148-B605-946786FC1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5594C-2278-4046-BEA4-99DA0E33877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1375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getify/You-Dont-Know-J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://2ality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.io/" TargetMode="External"/><Relationship Id="rId2" Type="http://schemas.openxmlformats.org/officeDocument/2006/relationships/hyperlink" Target="https://www.codingame.com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6E1B7-2806-0842-AA5B-B846221CED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Literatúra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8E467-0DC3-FC4B-B67D-7A6DE26FBF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56531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BCCC13-C5E9-E24B-BF63-F29275CC8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54" y="431515"/>
            <a:ext cx="5163468" cy="3852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B7381-913A-624D-AFCA-C56EFC662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288" y="3914453"/>
            <a:ext cx="5939019" cy="24293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96E5FC-1DB9-0347-A721-91F57704E5D0}"/>
              </a:ext>
            </a:extLst>
          </p:cNvPr>
          <p:cNvSpPr/>
          <p:nvPr/>
        </p:nvSpPr>
        <p:spPr>
          <a:xfrm>
            <a:off x="5852288" y="261010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dirty="0" err="1">
                <a:solidFill>
                  <a:srgbClr val="24292E"/>
                </a:solidFill>
                <a:latin typeface="-apple-system"/>
              </a:rPr>
              <a:t>While</a:t>
            </a:r>
            <a:r>
              <a:rPr lang="sk-SK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sk-SK" dirty="0" err="1">
                <a:solidFill>
                  <a:srgbClr val="24292E"/>
                </a:solidFill>
                <a:latin typeface="-apple-system"/>
              </a:rPr>
              <a:t>this</a:t>
            </a:r>
            <a:r>
              <a:rPr lang="sk-SK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sk-SK" dirty="0" err="1">
                <a:solidFill>
                  <a:srgbClr val="24292E"/>
                </a:solidFill>
                <a:latin typeface="-apple-system"/>
              </a:rPr>
              <a:t>subset</a:t>
            </a:r>
            <a:r>
              <a:rPr lang="sk-SK" dirty="0">
                <a:solidFill>
                  <a:srgbClr val="24292E"/>
                </a:solidFill>
                <a:latin typeface="-apple-system"/>
              </a:rPr>
              <a:t> has </a:t>
            </a:r>
            <a:r>
              <a:rPr lang="sk-SK" dirty="0" err="1">
                <a:solidFill>
                  <a:srgbClr val="24292E"/>
                </a:solidFill>
                <a:latin typeface="-apple-system"/>
              </a:rPr>
              <a:t>been</a:t>
            </a:r>
            <a:r>
              <a:rPr lang="sk-SK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sk-SK" dirty="0" err="1">
                <a:solidFill>
                  <a:srgbClr val="24292E"/>
                </a:solidFill>
                <a:latin typeface="-apple-system"/>
              </a:rPr>
              <a:t>famously</a:t>
            </a:r>
            <a:r>
              <a:rPr lang="sk-SK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sk-SK" dirty="0" err="1">
                <a:solidFill>
                  <a:srgbClr val="24292E"/>
                </a:solidFill>
                <a:latin typeface="-apple-system"/>
              </a:rPr>
              <a:t>dubbed</a:t>
            </a:r>
            <a:r>
              <a:rPr lang="sk-SK" dirty="0">
                <a:solidFill>
                  <a:srgbClr val="24292E"/>
                </a:solidFill>
                <a:latin typeface="-apple-system"/>
              </a:rPr>
              <a:t> "</a:t>
            </a:r>
            <a:r>
              <a:rPr lang="sk-SK" dirty="0" err="1">
                <a:solidFill>
                  <a:srgbClr val="24292E"/>
                </a:solidFill>
                <a:latin typeface="-apple-system"/>
              </a:rPr>
              <a:t>The</a:t>
            </a:r>
            <a:r>
              <a:rPr lang="sk-SK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sk-SK" dirty="0" err="1">
                <a:solidFill>
                  <a:srgbClr val="24292E"/>
                </a:solidFill>
                <a:latin typeface="-apple-system"/>
              </a:rPr>
              <a:t>Good</a:t>
            </a:r>
            <a:r>
              <a:rPr lang="sk-SK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sk-SK" dirty="0" err="1">
                <a:solidFill>
                  <a:srgbClr val="24292E"/>
                </a:solidFill>
                <a:latin typeface="-apple-system"/>
              </a:rPr>
              <a:t>Parts</a:t>
            </a:r>
            <a:r>
              <a:rPr lang="sk-SK" dirty="0">
                <a:solidFill>
                  <a:srgbClr val="24292E"/>
                </a:solidFill>
                <a:latin typeface="-apple-system"/>
              </a:rPr>
              <a:t>", I </a:t>
            </a:r>
            <a:r>
              <a:rPr lang="sk-SK" dirty="0" err="1">
                <a:solidFill>
                  <a:srgbClr val="24292E"/>
                </a:solidFill>
                <a:latin typeface="-apple-system"/>
              </a:rPr>
              <a:t>would</a:t>
            </a:r>
            <a:r>
              <a:rPr lang="sk-SK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sk-SK" dirty="0" err="1">
                <a:solidFill>
                  <a:srgbClr val="24292E"/>
                </a:solidFill>
                <a:latin typeface="-apple-system"/>
              </a:rPr>
              <a:t>implore</a:t>
            </a:r>
            <a:r>
              <a:rPr lang="sk-SK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sk-SK" dirty="0" err="1">
                <a:solidFill>
                  <a:srgbClr val="24292E"/>
                </a:solidFill>
                <a:latin typeface="-apple-system"/>
              </a:rPr>
              <a:t>you</a:t>
            </a:r>
            <a:r>
              <a:rPr lang="sk-SK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sk-SK" dirty="0" err="1">
                <a:solidFill>
                  <a:srgbClr val="24292E"/>
                </a:solidFill>
                <a:latin typeface="-apple-system"/>
              </a:rPr>
              <a:t>dear</a:t>
            </a:r>
            <a:r>
              <a:rPr lang="sk-SK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sk-SK" dirty="0" err="1">
                <a:solidFill>
                  <a:srgbClr val="24292E"/>
                </a:solidFill>
                <a:latin typeface="-apple-system"/>
              </a:rPr>
              <a:t>reader</a:t>
            </a:r>
            <a:r>
              <a:rPr lang="sk-SK" dirty="0">
                <a:solidFill>
                  <a:srgbClr val="24292E"/>
                </a:solidFill>
                <a:latin typeface="-apple-system"/>
              </a:rPr>
              <a:t>, to </a:t>
            </a:r>
            <a:r>
              <a:rPr lang="sk-SK" dirty="0" err="1">
                <a:solidFill>
                  <a:srgbClr val="24292E"/>
                </a:solidFill>
                <a:latin typeface="-apple-system"/>
              </a:rPr>
              <a:t>instead</a:t>
            </a:r>
            <a:r>
              <a:rPr lang="sk-SK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sk-SK" dirty="0" err="1">
                <a:solidFill>
                  <a:srgbClr val="24292E"/>
                </a:solidFill>
                <a:latin typeface="-apple-system"/>
              </a:rPr>
              <a:t>consider</a:t>
            </a:r>
            <a:r>
              <a:rPr lang="sk-SK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sk-SK" dirty="0" err="1">
                <a:solidFill>
                  <a:srgbClr val="24292E"/>
                </a:solidFill>
                <a:latin typeface="-apple-system"/>
              </a:rPr>
              <a:t>it</a:t>
            </a:r>
            <a:r>
              <a:rPr lang="sk-SK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sk-SK" dirty="0" err="1">
                <a:solidFill>
                  <a:srgbClr val="24292E"/>
                </a:solidFill>
                <a:latin typeface="-apple-system"/>
              </a:rPr>
              <a:t>the</a:t>
            </a:r>
            <a:r>
              <a:rPr lang="sk-SK" dirty="0">
                <a:solidFill>
                  <a:srgbClr val="24292E"/>
                </a:solidFill>
                <a:latin typeface="-apple-system"/>
              </a:rPr>
              <a:t> "</a:t>
            </a:r>
            <a:r>
              <a:rPr lang="sk-SK" b="1" i="1" dirty="0" err="1">
                <a:solidFill>
                  <a:srgbClr val="24292E"/>
                </a:solidFill>
                <a:latin typeface="-apple-system"/>
              </a:rPr>
              <a:t>The</a:t>
            </a:r>
            <a:r>
              <a:rPr lang="sk-SK" b="1" i="1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sk-SK" b="1" i="1" dirty="0" err="1">
                <a:solidFill>
                  <a:srgbClr val="24292E"/>
                </a:solidFill>
                <a:latin typeface="-apple-system"/>
              </a:rPr>
              <a:t>Easy</a:t>
            </a:r>
            <a:r>
              <a:rPr lang="sk-SK" b="1" i="1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sk-SK" b="1" i="1" dirty="0" err="1">
                <a:solidFill>
                  <a:srgbClr val="24292E"/>
                </a:solidFill>
                <a:latin typeface="-apple-system"/>
              </a:rPr>
              <a:t>Parts</a:t>
            </a:r>
            <a:r>
              <a:rPr lang="sk-SK" dirty="0">
                <a:solidFill>
                  <a:srgbClr val="24292E"/>
                </a:solidFill>
                <a:latin typeface="-apple-system"/>
              </a:rPr>
              <a:t>", "</a:t>
            </a:r>
            <a:r>
              <a:rPr lang="sk-SK" dirty="0" err="1">
                <a:solidFill>
                  <a:srgbClr val="24292E"/>
                </a:solidFill>
                <a:latin typeface="-apple-system"/>
              </a:rPr>
              <a:t>The</a:t>
            </a:r>
            <a:r>
              <a:rPr lang="sk-SK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sk-SK" dirty="0" err="1">
                <a:solidFill>
                  <a:srgbClr val="24292E"/>
                </a:solidFill>
                <a:latin typeface="-apple-system"/>
              </a:rPr>
              <a:t>Safe</a:t>
            </a:r>
            <a:r>
              <a:rPr lang="sk-SK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sk-SK" dirty="0" err="1">
                <a:solidFill>
                  <a:srgbClr val="24292E"/>
                </a:solidFill>
                <a:latin typeface="-apple-system"/>
              </a:rPr>
              <a:t>Parts</a:t>
            </a:r>
            <a:r>
              <a:rPr lang="sk-SK" dirty="0">
                <a:solidFill>
                  <a:srgbClr val="24292E"/>
                </a:solidFill>
                <a:latin typeface="-apple-system"/>
              </a:rPr>
              <a:t>", or </a:t>
            </a:r>
            <a:r>
              <a:rPr lang="sk-SK" dirty="0" err="1">
                <a:solidFill>
                  <a:srgbClr val="24292E"/>
                </a:solidFill>
                <a:latin typeface="-apple-system"/>
              </a:rPr>
              <a:t>even</a:t>
            </a:r>
            <a:r>
              <a:rPr lang="sk-SK" dirty="0">
                <a:solidFill>
                  <a:srgbClr val="24292E"/>
                </a:solidFill>
                <a:latin typeface="-apple-system"/>
              </a:rPr>
              <a:t> "</a:t>
            </a:r>
            <a:r>
              <a:rPr lang="sk-SK" dirty="0" err="1">
                <a:solidFill>
                  <a:srgbClr val="24292E"/>
                </a:solidFill>
                <a:latin typeface="-apple-system"/>
              </a:rPr>
              <a:t>The</a:t>
            </a:r>
            <a:r>
              <a:rPr lang="sk-SK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sk-SK" dirty="0" err="1">
                <a:solidFill>
                  <a:srgbClr val="24292E"/>
                </a:solidFill>
                <a:latin typeface="-apple-system"/>
              </a:rPr>
              <a:t>Incomplete</a:t>
            </a:r>
            <a:r>
              <a:rPr lang="sk-SK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sk-SK" dirty="0" err="1">
                <a:solidFill>
                  <a:srgbClr val="24292E"/>
                </a:solidFill>
                <a:latin typeface="-apple-system"/>
              </a:rPr>
              <a:t>Parts</a:t>
            </a:r>
            <a:r>
              <a:rPr lang="sk-SK" dirty="0">
                <a:solidFill>
                  <a:srgbClr val="24292E"/>
                </a:solidFill>
                <a:latin typeface="-apple-system"/>
              </a:rPr>
              <a:t>". [@</a:t>
            </a:r>
            <a:r>
              <a:rPr lang="sk-SK" dirty="0" err="1">
                <a:solidFill>
                  <a:srgbClr val="24292E"/>
                </a:solidFill>
                <a:latin typeface="-apple-system"/>
              </a:rPr>
              <a:t>getify</a:t>
            </a:r>
            <a:r>
              <a:rPr lang="sk-SK" dirty="0">
                <a:solidFill>
                  <a:srgbClr val="24292E"/>
                </a:solidFill>
                <a:latin typeface="-apple-system"/>
              </a:rPr>
              <a:t>]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539783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876C-BD4C-544C-B13D-6FB56FAAB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b="1" dirty="0" err="1"/>
              <a:t>Node.js</a:t>
            </a:r>
            <a:r>
              <a:rPr lang="sk-SK" b="1" dirty="0"/>
              <a:t> Design </a:t>
            </a:r>
            <a:r>
              <a:rPr lang="sk-SK" b="1" dirty="0" err="1"/>
              <a:t>Patterns</a:t>
            </a:r>
            <a:r>
              <a:rPr lang="sk-SK" b="1" dirty="0"/>
              <a:t> </a:t>
            </a:r>
            <a:r>
              <a:rPr lang="sk-SK" dirty="0"/>
              <a:t>- </a:t>
            </a:r>
            <a:r>
              <a:rPr lang="sk-SK" dirty="0" err="1"/>
              <a:t>Second</a:t>
            </a:r>
            <a:r>
              <a:rPr lang="sk-SK" dirty="0"/>
              <a:t> </a:t>
            </a:r>
            <a:r>
              <a:rPr lang="sk-SK" dirty="0" err="1"/>
              <a:t>Edition</a:t>
            </a:r>
            <a:endParaRPr lang="sk-S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F97372-120E-B140-BE41-4D4801CD1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82186" y="1825625"/>
            <a:ext cx="7771614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sk-SK" b="1" dirty="0" err="1"/>
              <a:t>What</a:t>
            </a:r>
            <a:r>
              <a:rPr lang="sk-SK" b="1" dirty="0"/>
              <a:t> </a:t>
            </a:r>
            <a:r>
              <a:rPr lang="sk-SK" b="1" dirty="0" err="1"/>
              <a:t>You</a:t>
            </a:r>
            <a:r>
              <a:rPr lang="sk-SK" b="1" dirty="0"/>
              <a:t> </a:t>
            </a:r>
            <a:r>
              <a:rPr lang="sk-SK" b="1" dirty="0" err="1"/>
              <a:t>Will</a:t>
            </a:r>
            <a:r>
              <a:rPr lang="sk-SK" b="1" dirty="0"/>
              <a:t> </a:t>
            </a:r>
            <a:r>
              <a:rPr lang="sk-SK" b="1" dirty="0" err="1"/>
              <a:t>Learn</a:t>
            </a:r>
            <a:endParaRPr lang="sk-SK" b="1" dirty="0"/>
          </a:p>
          <a:p>
            <a:r>
              <a:rPr lang="sk-SK" dirty="0"/>
              <a:t>Design and </a:t>
            </a:r>
            <a:r>
              <a:rPr lang="sk-SK" dirty="0" err="1"/>
              <a:t>implement</a:t>
            </a:r>
            <a:r>
              <a:rPr lang="sk-SK" dirty="0"/>
              <a:t> a </a:t>
            </a:r>
            <a:r>
              <a:rPr lang="sk-SK" dirty="0" err="1"/>
              <a:t>series</a:t>
            </a:r>
            <a:r>
              <a:rPr lang="sk-SK" dirty="0"/>
              <a:t> of server-</a:t>
            </a:r>
            <a:r>
              <a:rPr lang="sk-SK" dirty="0" err="1"/>
              <a:t>side</a:t>
            </a:r>
            <a:r>
              <a:rPr lang="sk-SK" dirty="0"/>
              <a:t> JavaScript </a:t>
            </a:r>
            <a:r>
              <a:rPr lang="sk-SK" dirty="0" err="1"/>
              <a:t>patterns</a:t>
            </a:r>
            <a:r>
              <a:rPr lang="sk-SK" dirty="0"/>
              <a:t> so </a:t>
            </a:r>
            <a:r>
              <a:rPr lang="sk-SK" dirty="0" err="1"/>
              <a:t>you</a:t>
            </a:r>
            <a:r>
              <a:rPr lang="sk-SK" dirty="0"/>
              <a:t> </a:t>
            </a:r>
            <a:r>
              <a:rPr lang="sk-SK" dirty="0" err="1"/>
              <a:t>understand</a:t>
            </a:r>
            <a:r>
              <a:rPr lang="sk-SK" dirty="0"/>
              <a:t> </a:t>
            </a:r>
            <a:r>
              <a:rPr lang="sk-SK" dirty="0" err="1"/>
              <a:t>why</a:t>
            </a:r>
            <a:r>
              <a:rPr lang="sk-SK" dirty="0"/>
              <a:t> and </a:t>
            </a:r>
            <a:r>
              <a:rPr lang="sk-SK" dirty="0" err="1"/>
              <a:t>when</a:t>
            </a:r>
            <a:r>
              <a:rPr lang="sk-SK" dirty="0"/>
              <a:t> to </a:t>
            </a:r>
            <a:r>
              <a:rPr lang="sk-SK" dirty="0" err="1"/>
              <a:t>apply</a:t>
            </a:r>
            <a:r>
              <a:rPr lang="sk-SK" dirty="0"/>
              <a:t> </a:t>
            </a:r>
            <a:r>
              <a:rPr lang="sk-SK" dirty="0" err="1"/>
              <a:t>them</a:t>
            </a:r>
            <a:r>
              <a:rPr lang="sk-SK" dirty="0"/>
              <a:t> in </a:t>
            </a:r>
            <a:r>
              <a:rPr lang="sk-SK" dirty="0" err="1"/>
              <a:t>different</a:t>
            </a:r>
            <a:r>
              <a:rPr lang="sk-SK" dirty="0"/>
              <a:t> </a:t>
            </a:r>
            <a:r>
              <a:rPr lang="sk-SK" dirty="0" err="1"/>
              <a:t>use</a:t>
            </a:r>
            <a:r>
              <a:rPr lang="sk-SK" dirty="0"/>
              <a:t> </a:t>
            </a:r>
            <a:r>
              <a:rPr lang="sk-SK" dirty="0" err="1"/>
              <a:t>case</a:t>
            </a:r>
            <a:r>
              <a:rPr lang="sk-SK" dirty="0"/>
              <a:t> </a:t>
            </a:r>
            <a:r>
              <a:rPr lang="sk-SK" dirty="0" err="1"/>
              <a:t>scenarios</a:t>
            </a:r>
            <a:endParaRPr lang="sk-SK" dirty="0"/>
          </a:p>
          <a:p>
            <a:r>
              <a:rPr lang="sk-SK" dirty="0" err="1"/>
              <a:t>Become</a:t>
            </a:r>
            <a:r>
              <a:rPr lang="sk-SK" dirty="0"/>
              <a:t> </a:t>
            </a:r>
            <a:r>
              <a:rPr lang="sk-SK" dirty="0" err="1"/>
              <a:t>comfortable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writing</a:t>
            </a:r>
            <a:r>
              <a:rPr lang="sk-SK" dirty="0"/>
              <a:t> </a:t>
            </a:r>
            <a:r>
              <a:rPr lang="sk-SK" dirty="0" err="1"/>
              <a:t>asynchronous</a:t>
            </a:r>
            <a:r>
              <a:rPr lang="sk-SK" dirty="0"/>
              <a:t> </a:t>
            </a:r>
            <a:r>
              <a:rPr lang="sk-SK" dirty="0" err="1"/>
              <a:t>code</a:t>
            </a:r>
            <a:r>
              <a:rPr lang="sk-SK" dirty="0"/>
              <a:t> by </a:t>
            </a:r>
            <a:r>
              <a:rPr lang="sk-SK" dirty="0" err="1"/>
              <a:t>leveraging</a:t>
            </a:r>
            <a:r>
              <a:rPr lang="sk-SK" dirty="0"/>
              <a:t> </a:t>
            </a:r>
            <a:r>
              <a:rPr lang="sk-SK" dirty="0" err="1"/>
              <a:t>constructs</a:t>
            </a:r>
            <a:r>
              <a:rPr lang="sk-SK" dirty="0"/>
              <a:t> </a:t>
            </a:r>
            <a:r>
              <a:rPr lang="sk-SK" dirty="0" err="1"/>
              <a:t>such</a:t>
            </a:r>
            <a:r>
              <a:rPr lang="sk-SK" dirty="0"/>
              <a:t> as </a:t>
            </a:r>
            <a:r>
              <a:rPr lang="sk-SK" dirty="0" err="1"/>
              <a:t>callbacks</a:t>
            </a:r>
            <a:r>
              <a:rPr lang="sk-SK" dirty="0"/>
              <a:t>, </a:t>
            </a:r>
            <a:r>
              <a:rPr lang="sk-SK" dirty="0" err="1"/>
              <a:t>promises</a:t>
            </a:r>
            <a:r>
              <a:rPr lang="sk-SK" dirty="0"/>
              <a:t>, </a:t>
            </a:r>
            <a:r>
              <a:rPr lang="sk-SK" dirty="0" err="1"/>
              <a:t>generators</a:t>
            </a:r>
            <a:r>
              <a:rPr lang="sk-SK" dirty="0"/>
              <a:t> and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async-await</a:t>
            </a:r>
            <a:r>
              <a:rPr lang="sk-SK" dirty="0"/>
              <a:t> syntax</a:t>
            </a:r>
          </a:p>
          <a:p>
            <a:r>
              <a:rPr lang="sk-SK" dirty="0" err="1"/>
              <a:t>Identify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most </a:t>
            </a:r>
            <a:r>
              <a:rPr lang="sk-SK" dirty="0" err="1"/>
              <a:t>important</a:t>
            </a:r>
            <a:r>
              <a:rPr lang="sk-SK" dirty="0"/>
              <a:t> </a:t>
            </a:r>
            <a:r>
              <a:rPr lang="sk-SK" dirty="0" err="1"/>
              <a:t>concerns</a:t>
            </a:r>
            <a:r>
              <a:rPr lang="sk-SK" dirty="0"/>
              <a:t> and </a:t>
            </a:r>
            <a:r>
              <a:rPr lang="sk-SK" dirty="0" err="1"/>
              <a:t>apply</a:t>
            </a:r>
            <a:r>
              <a:rPr lang="sk-SK" dirty="0"/>
              <a:t> </a:t>
            </a:r>
            <a:r>
              <a:rPr lang="sk-SK" dirty="0" err="1"/>
              <a:t>unique</a:t>
            </a:r>
            <a:r>
              <a:rPr lang="sk-SK" dirty="0"/>
              <a:t> </a:t>
            </a:r>
            <a:r>
              <a:rPr lang="sk-SK" dirty="0" err="1"/>
              <a:t>tricks</a:t>
            </a:r>
            <a:r>
              <a:rPr lang="sk-SK" dirty="0"/>
              <a:t> to </a:t>
            </a:r>
            <a:r>
              <a:rPr lang="sk-SK" dirty="0" err="1"/>
              <a:t>achieve</a:t>
            </a:r>
            <a:r>
              <a:rPr lang="sk-SK" dirty="0"/>
              <a:t> </a:t>
            </a:r>
            <a:r>
              <a:rPr lang="sk-SK" dirty="0" err="1"/>
              <a:t>higher</a:t>
            </a:r>
            <a:r>
              <a:rPr lang="sk-SK" dirty="0"/>
              <a:t> </a:t>
            </a:r>
            <a:r>
              <a:rPr lang="sk-SK" dirty="0" err="1"/>
              <a:t>scalability</a:t>
            </a:r>
            <a:r>
              <a:rPr lang="sk-SK" dirty="0"/>
              <a:t> and modularity in </a:t>
            </a:r>
            <a:r>
              <a:rPr lang="sk-SK" dirty="0" err="1"/>
              <a:t>your</a:t>
            </a:r>
            <a:r>
              <a:rPr lang="sk-SK" dirty="0"/>
              <a:t> </a:t>
            </a:r>
            <a:r>
              <a:rPr lang="sk-SK" dirty="0" err="1"/>
              <a:t>Node.js</a:t>
            </a:r>
            <a:r>
              <a:rPr lang="sk-SK" dirty="0"/>
              <a:t> </a:t>
            </a:r>
            <a:r>
              <a:rPr lang="sk-SK" dirty="0" err="1"/>
              <a:t>application</a:t>
            </a:r>
            <a:endParaRPr lang="sk-SK" dirty="0"/>
          </a:p>
          <a:p>
            <a:r>
              <a:rPr lang="sk-SK" dirty="0" err="1"/>
              <a:t>Untangle</a:t>
            </a:r>
            <a:r>
              <a:rPr lang="sk-SK" dirty="0"/>
              <a:t> </a:t>
            </a:r>
            <a:r>
              <a:rPr lang="sk-SK" dirty="0" err="1"/>
              <a:t>your</a:t>
            </a:r>
            <a:r>
              <a:rPr lang="sk-SK" dirty="0"/>
              <a:t> </a:t>
            </a:r>
            <a:r>
              <a:rPr lang="sk-SK" dirty="0" err="1"/>
              <a:t>modules</a:t>
            </a:r>
            <a:r>
              <a:rPr lang="sk-SK" dirty="0"/>
              <a:t> by </a:t>
            </a:r>
            <a:r>
              <a:rPr lang="sk-SK" dirty="0" err="1"/>
              <a:t>organizing</a:t>
            </a:r>
            <a:r>
              <a:rPr lang="sk-SK" dirty="0"/>
              <a:t> and </a:t>
            </a:r>
            <a:r>
              <a:rPr lang="sk-SK" dirty="0" err="1"/>
              <a:t>connecting</a:t>
            </a:r>
            <a:r>
              <a:rPr lang="sk-SK" dirty="0"/>
              <a:t> </a:t>
            </a:r>
            <a:r>
              <a:rPr lang="sk-SK" dirty="0" err="1"/>
              <a:t>them</a:t>
            </a:r>
            <a:r>
              <a:rPr lang="sk-SK" dirty="0"/>
              <a:t> </a:t>
            </a:r>
            <a:r>
              <a:rPr lang="sk-SK" dirty="0" err="1"/>
              <a:t>coherently</a:t>
            </a:r>
            <a:endParaRPr lang="sk-SK" dirty="0"/>
          </a:p>
          <a:p>
            <a:r>
              <a:rPr lang="sk-SK" dirty="0" err="1"/>
              <a:t>Reuse</a:t>
            </a:r>
            <a:r>
              <a:rPr lang="sk-SK" dirty="0"/>
              <a:t> </a:t>
            </a:r>
            <a:r>
              <a:rPr lang="sk-SK" dirty="0" err="1"/>
              <a:t>well-known</a:t>
            </a:r>
            <a:r>
              <a:rPr lang="sk-SK" dirty="0"/>
              <a:t> </a:t>
            </a:r>
            <a:r>
              <a:rPr lang="sk-SK" dirty="0" err="1"/>
              <a:t>techniques</a:t>
            </a:r>
            <a:r>
              <a:rPr lang="sk-SK" dirty="0"/>
              <a:t> to </a:t>
            </a:r>
            <a:r>
              <a:rPr lang="sk-SK" dirty="0" err="1"/>
              <a:t>solve</a:t>
            </a:r>
            <a:r>
              <a:rPr lang="sk-SK" dirty="0"/>
              <a:t> </a:t>
            </a:r>
            <a:r>
              <a:rPr lang="sk-SK" dirty="0" err="1"/>
              <a:t>common</a:t>
            </a:r>
            <a:r>
              <a:rPr lang="sk-SK" dirty="0"/>
              <a:t> design and </a:t>
            </a:r>
            <a:r>
              <a:rPr lang="sk-SK" dirty="0" err="1"/>
              <a:t>coding</a:t>
            </a:r>
            <a:r>
              <a:rPr lang="sk-SK" dirty="0"/>
              <a:t> </a:t>
            </a:r>
            <a:r>
              <a:rPr lang="sk-SK" dirty="0" err="1"/>
              <a:t>issues</a:t>
            </a:r>
            <a:endParaRPr lang="sk-SK" dirty="0"/>
          </a:p>
          <a:p>
            <a:r>
              <a:rPr lang="sk-SK" dirty="0" err="1"/>
              <a:t>Explore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latest</a:t>
            </a:r>
            <a:r>
              <a:rPr lang="sk-SK" dirty="0"/>
              <a:t> </a:t>
            </a:r>
            <a:r>
              <a:rPr lang="sk-SK" dirty="0" err="1"/>
              <a:t>trends</a:t>
            </a:r>
            <a:r>
              <a:rPr lang="sk-SK" dirty="0"/>
              <a:t> in </a:t>
            </a:r>
            <a:r>
              <a:rPr lang="sk-SK" dirty="0" err="1"/>
              <a:t>Universal</a:t>
            </a:r>
            <a:r>
              <a:rPr lang="sk-SK" dirty="0"/>
              <a:t> JavaScript, </a:t>
            </a:r>
            <a:r>
              <a:rPr lang="sk-SK" dirty="0" err="1"/>
              <a:t>learn</a:t>
            </a:r>
            <a:r>
              <a:rPr lang="sk-SK" dirty="0"/>
              <a:t> </a:t>
            </a:r>
            <a:r>
              <a:rPr lang="sk-SK" dirty="0" err="1"/>
              <a:t>how</a:t>
            </a:r>
            <a:r>
              <a:rPr lang="sk-SK" dirty="0"/>
              <a:t> to </a:t>
            </a:r>
            <a:r>
              <a:rPr lang="sk-SK" dirty="0" err="1"/>
              <a:t>write</a:t>
            </a:r>
            <a:r>
              <a:rPr lang="sk-SK" dirty="0"/>
              <a:t> </a:t>
            </a:r>
            <a:r>
              <a:rPr lang="sk-SK" dirty="0" err="1"/>
              <a:t>code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runs</a:t>
            </a:r>
            <a:r>
              <a:rPr lang="sk-SK" dirty="0"/>
              <a:t> on </a:t>
            </a:r>
            <a:r>
              <a:rPr lang="sk-SK" dirty="0" err="1"/>
              <a:t>both</a:t>
            </a:r>
            <a:r>
              <a:rPr lang="sk-SK" dirty="0"/>
              <a:t> </a:t>
            </a:r>
            <a:r>
              <a:rPr lang="sk-SK" dirty="0" err="1"/>
              <a:t>Node.js</a:t>
            </a:r>
            <a:r>
              <a:rPr lang="sk-SK" dirty="0"/>
              <a:t> and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browser</a:t>
            </a:r>
            <a:r>
              <a:rPr lang="sk-SK" dirty="0"/>
              <a:t> and </a:t>
            </a:r>
            <a:r>
              <a:rPr lang="sk-SK" dirty="0" err="1"/>
              <a:t>leverage</a:t>
            </a:r>
            <a:r>
              <a:rPr lang="sk-SK" dirty="0"/>
              <a:t> </a:t>
            </a:r>
            <a:r>
              <a:rPr lang="sk-SK" dirty="0" err="1"/>
              <a:t>React</a:t>
            </a:r>
            <a:r>
              <a:rPr lang="sk-SK" dirty="0"/>
              <a:t> and </a:t>
            </a:r>
            <a:r>
              <a:rPr lang="sk-SK" dirty="0" err="1"/>
              <a:t>its</a:t>
            </a:r>
            <a:r>
              <a:rPr lang="sk-SK" dirty="0"/>
              <a:t> </a:t>
            </a:r>
            <a:r>
              <a:rPr lang="sk-SK" dirty="0" err="1"/>
              <a:t>ecosystem</a:t>
            </a:r>
            <a:r>
              <a:rPr lang="sk-SK" dirty="0"/>
              <a:t> to </a:t>
            </a:r>
            <a:r>
              <a:rPr lang="sk-SK" dirty="0" err="1"/>
              <a:t>implement</a:t>
            </a:r>
            <a:r>
              <a:rPr lang="sk-SK" dirty="0"/>
              <a:t> </a:t>
            </a:r>
            <a:r>
              <a:rPr lang="sk-SK" dirty="0" err="1"/>
              <a:t>universal</a:t>
            </a:r>
            <a:r>
              <a:rPr lang="sk-SK" dirty="0"/>
              <a:t> </a:t>
            </a:r>
            <a:r>
              <a:rPr lang="sk-SK" dirty="0" err="1"/>
              <a:t>applications</a:t>
            </a:r>
            <a:br>
              <a:rPr lang="sk-SK" dirty="0"/>
            </a:br>
            <a:endParaRPr lang="sk-SK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A249DB-6CDF-5045-BE5B-EA78D6B8D5F3}"/>
              </a:ext>
            </a:extLst>
          </p:cNvPr>
          <p:cNvSpPr/>
          <p:nvPr/>
        </p:nvSpPr>
        <p:spPr>
          <a:xfrm>
            <a:off x="838200" y="5085225"/>
            <a:ext cx="27439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/>
              <a:t>by </a:t>
            </a:r>
            <a:r>
              <a:rPr lang="sk-SK" dirty="0" err="1"/>
              <a:t>Mario</a:t>
            </a:r>
            <a:r>
              <a:rPr lang="sk-SK" dirty="0"/>
              <a:t> </a:t>
            </a:r>
            <a:r>
              <a:rPr lang="sk-SK" dirty="0" err="1"/>
              <a:t>Casciaro</a:t>
            </a:r>
            <a:r>
              <a:rPr lang="sk-SK" dirty="0"/>
              <a:t>, </a:t>
            </a:r>
            <a:r>
              <a:rPr lang="sk-SK" dirty="0" err="1"/>
              <a:t>Luciano</a:t>
            </a:r>
            <a:r>
              <a:rPr lang="sk-SK" dirty="0"/>
              <a:t> </a:t>
            </a:r>
            <a:r>
              <a:rPr lang="sk-SK" dirty="0" err="1"/>
              <a:t>Mammino</a:t>
            </a:r>
            <a:endParaRPr lang="sk-SK" dirty="0"/>
          </a:p>
          <a:p>
            <a:r>
              <a:rPr lang="sk-SK" dirty="0" err="1"/>
              <a:t>Paperback</a:t>
            </a:r>
            <a:r>
              <a:rPr lang="sk-SK" dirty="0"/>
              <a:t>, </a:t>
            </a:r>
          </a:p>
          <a:p>
            <a:r>
              <a:rPr lang="sk-SK" b="1" dirty="0"/>
              <a:t>526</a:t>
            </a:r>
            <a:r>
              <a:rPr lang="sk-SK" dirty="0"/>
              <a:t> </a:t>
            </a:r>
            <a:r>
              <a:rPr lang="sk-SK" dirty="0" err="1"/>
              <a:t>Pages</a:t>
            </a:r>
            <a:r>
              <a:rPr lang="sk-SK" dirty="0"/>
              <a:t>, </a:t>
            </a:r>
            <a:r>
              <a:rPr lang="sk-SK" dirty="0" err="1"/>
              <a:t>Published</a:t>
            </a:r>
            <a:r>
              <a:rPr lang="sk-SK" dirty="0"/>
              <a:t> </a:t>
            </a:r>
            <a:r>
              <a:rPr lang="sk-SK" b="1" dirty="0"/>
              <a:t>2016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3FFE49-39A1-DA4B-8D14-3383A494E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4"/>
            <a:ext cx="2552317" cy="315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14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876C-BD4C-544C-B13D-6FB56FAAB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b="1" dirty="0" err="1"/>
              <a:t>Secrets</a:t>
            </a:r>
            <a:r>
              <a:rPr lang="sk-SK" b="1" dirty="0"/>
              <a:t> of </a:t>
            </a:r>
            <a:r>
              <a:rPr lang="sk-SK" b="1" dirty="0" err="1"/>
              <a:t>the</a:t>
            </a:r>
            <a:r>
              <a:rPr lang="sk-SK" b="1" dirty="0"/>
              <a:t> JavaScript </a:t>
            </a:r>
            <a:r>
              <a:rPr lang="sk-SK" b="1" dirty="0" err="1"/>
              <a:t>Ninja</a:t>
            </a:r>
            <a:r>
              <a:rPr lang="sk-SK" dirty="0"/>
              <a:t>, 2nd </a:t>
            </a:r>
            <a:r>
              <a:rPr lang="sk-SK" dirty="0" err="1"/>
              <a:t>Edition</a:t>
            </a:r>
            <a:endParaRPr lang="sk-S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F97372-120E-B140-BE41-4D4801CD1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82186" y="1825625"/>
            <a:ext cx="77716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b="1" dirty="0" err="1"/>
              <a:t>What</a:t>
            </a:r>
            <a:r>
              <a:rPr lang="sk-SK" b="1" dirty="0"/>
              <a:t> </a:t>
            </a:r>
            <a:r>
              <a:rPr lang="sk-SK" b="1" dirty="0" err="1"/>
              <a:t>You</a:t>
            </a:r>
            <a:r>
              <a:rPr lang="sk-SK" b="1" dirty="0"/>
              <a:t> </a:t>
            </a:r>
            <a:r>
              <a:rPr lang="sk-SK" b="1" dirty="0" err="1"/>
              <a:t>Will</a:t>
            </a:r>
            <a:r>
              <a:rPr lang="sk-SK" b="1" dirty="0"/>
              <a:t> </a:t>
            </a:r>
            <a:r>
              <a:rPr lang="sk-SK" b="1" dirty="0" err="1"/>
              <a:t>Learn</a:t>
            </a:r>
            <a:endParaRPr lang="sk-SK" b="1" dirty="0"/>
          </a:p>
          <a:p>
            <a:r>
              <a:rPr lang="sk-SK" dirty="0" err="1"/>
              <a:t>Writing</a:t>
            </a:r>
            <a:r>
              <a:rPr lang="sk-SK" dirty="0"/>
              <a:t> more </a:t>
            </a:r>
            <a:r>
              <a:rPr lang="sk-SK" dirty="0" err="1"/>
              <a:t>effective</a:t>
            </a:r>
            <a:r>
              <a:rPr lang="sk-SK" dirty="0"/>
              <a:t> </a:t>
            </a:r>
            <a:r>
              <a:rPr lang="sk-SK" dirty="0" err="1"/>
              <a:t>code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functions</a:t>
            </a:r>
            <a:r>
              <a:rPr lang="sk-SK" dirty="0"/>
              <a:t>, </a:t>
            </a:r>
            <a:r>
              <a:rPr lang="sk-SK" dirty="0" err="1"/>
              <a:t>objects</a:t>
            </a:r>
            <a:r>
              <a:rPr lang="sk-SK" dirty="0"/>
              <a:t>, and </a:t>
            </a:r>
            <a:r>
              <a:rPr lang="sk-SK" dirty="0" err="1"/>
              <a:t>closures</a:t>
            </a:r>
            <a:endParaRPr lang="sk-SK" dirty="0"/>
          </a:p>
          <a:p>
            <a:r>
              <a:rPr lang="sk-SK" dirty="0" err="1"/>
              <a:t>Learning</a:t>
            </a:r>
            <a:r>
              <a:rPr lang="sk-SK" dirty="0"/>
              <a:t> to </a:t>
            </a:r>
            <a:r>
              <a:rPr lang="sk-SK" dirty="0" err="1"/>
              <a:t>avoid</a:t>
            </a:r>
            <a:r>
              <a:rPr lang="sk-SK" dirty="0"/>
              <a:t> JavaScript </a:t>
            </a:r>
            <a:r>
              <a:rPr lang="sk-SK" dirty="0" err="1"/>
              <a:t>application</a:t>
            </a:r>
            <a:r>
              <a:rPr lang="sk-SK" dirty="0"/>
              <a:t> </a:t>
            </a:r>
            <a:r>
              <a:rPr lang="sk-SK" dirty="0" err="1"/>
              <a:t>pitfalls</a:t>
            </a:r>
            <a:endParaRPr lang="sk-SK" dirty="0"/>
          </a:p>
          <a:p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dirty="0" err="1"/>
              <a:t>regular</a:t>
            </a:r>
            <a:r>
              <a:rPr lang="sk-SK" dirty="0"/>
              <a:t> </a:t>
            </a:r>
            <a:r>
              <a:rPr lang="sk-SK" dirty="0" err="1"/>
              <a:t>expressions</a:t>
            </a:r>
            <a:r>
              <a:rPr lang="sk-SK" dirty="0"/>
              <a:t> to </a:t>
            </a:r>
            <a:r>
              <a:rPr lang="sk-SK" dirty="0" err="1"/>
              <a:t>write</a:t>
            </a:r>
            <a:r>
              <a:rPr lang="sk-SK" dirty="0"/>
              <a:t> </a:t>
            </a:r>
            <a:r>
              <a:rPr lang="sk-SK" dirty="0" err="1"/>
              <a:t>succinct</a:t>
            </a:r>
            <a:r>
              <a:rPr lang="sk-SK" dirty="0"/>
              <a:t> text-</a:t>
            </a:r>
            <a:r>
              <a:rPr lang="sk-SK" dirty="0" err="1"/>
              <a:t>processing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  <a:p>
            <a:r>
              <a:rPr lang="sk-SK" dirty="0" err="1"/>
              <a:t>Managing</a:t>
            </a:r>
            <a:r>
              <a:rPr lang="sk-SK" dirty="0"/>
              <a:t> </a:t>
            </a:r>
            <a:r>
              <a:rPr lang="sk-SK" dirty="0" err="1"/>
              <a:t>asynchronous</a:t>
            </a:r>
            <a:r>
              <a:rPr lang="sk-SK" dirty="0"/>
              <a:t> </a:t>
            </a:r>
            <a:r>
              <a:rPr lang="sk-SK" dirty="0" err="1"/>
              <a:t>code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promises</a:t>
            </a:r>
            <a:endParaRPr lang="sk-SK" dirty="0"/>
          </a:p>
          <a:p>
            <a:r>
              <a:rPr lang="sk-SK" dirty="0" err="1"/>
              <a:t>Fully</a:t>
            </a:r>
            <a:r>
              <a:rPr lang="sk-SK" dirty="0"/>
              <a:t> </a:t>
            </a:r>
            <a:r>
              <a:rPr lang="sk-SK" dirty="0" err="1"/>
              <a:t>revised</a:t>
            </a:r>
            <a:r>
              <a:rPr lang="sk-SK" dirty="0"/>
              <a:t> to </a:t>
            </a:r>
            <a:r>
              <a:rPr lang="sk-SK" dirty="0" err="1"/>
              <a:t>cover</a:t>
            </a:r>
            <a:r>
              <a:rPr lang="sk-SK" dirty="0"/>
              <a:t> </a:t>
            </a:r>
            <a:r>
              <a:rPr lang="sk-SK" dirty="0" err="1"/>
              <a:t>concepts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ES6 and ES7</a:t>
            </a:r>
            <a:br>
              <a:rPr lang="sk-SK" dirty="0"/>
            </a:br>
            <a:endParaRPr lang="sk-SK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66DCB-C2D4-3F4B-9F3C-D6468A66515C}"/>
              </a:ext>
            </a:extLst>
          </p:cNvPr>
          <p:cNvSpPr/>
          <p:nvPr/>
        </p:nvSpPr>
        <p:spPr>
          <a:xfrm>
            <a:off x="838200" y="5085225"/>
            <a:ext cx="27439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/>
              <a:t>by John </a:t>
            </a:r>
            <a:r>
              <a:rPr lang="sk-SK" dirty="0" err="1"/>
              <a:t>Resig</a:t>
            </a:r>
            <a:r>
              <a:rPr lang="sk-SK" dirty="0"/>
              <a:t>, </a:t>
            </a:r>
            <a:r>
              <a:rPr lang="sk-SK" dirty="0" err="1"/>
              <a:t>Bear</a:t>
            </a:r>
            <a:r>
              <a:rPr lang="sk-SK" dirty="0"/>
              <a:t> </a:t>
            </a:r>
            <a:r>
              <a:rPr lang="sk-SK" dirty="0" err="1"/>
              <a:t>Bibeault</a:t>
            </a:r>
            <a:r>
              <a:rPr lang="sk-SK" dirty="0"/>
              <a:t>, </a:t>
            </a:r>
            <a:r>
              <a:rPr lang="sk-SK" dirty="0" err="1"/>
              <a:t>Josip</a:t>
            </a:r>
            <a:r>
              <a:rPr lang="sk-SK" dirty="0"/>
              <a:t> Maras</a:t>
            </a:r>
          </a:p>
          <a:p>
            <a:r>
              <a:rPr lang="sk-SK" b="1" dirty="0"/>
              <a:t>375 </a:t>
            </a:r>
            <a:r>
              <a:rPr lang="sk-SK" b="1" dirty="0" err="1"/>
              <a:t>Pages</a:t>
            </a:r>
            <a:r>
              <a:rPr lang="sk-SK" dirty="0"/>
              <a:t>, </a:t>
            </a:r>
            <a:r>
              <a:rPr lang="sk-SK" dirty="0" err="1"/>
              <a:t>Published</a:t>
            </a:r>
            <a:r>
              <a:rPr lang="sk-SK" dirty="0"/>
              <a:t> </a:t>
            </a:r>
            <a:r>
              <a:rPr lang="sk-SK" b="1" dirty="0"/>
              <a:t>2016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3A1BAC-7C58-1545-A45A-2F80A7D2B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25273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31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876C-BD4C-544C-B13D-6FB56FAAB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b="1" dirty="0" err="1"/>
              <a:t>Beginning</a:t>
            </a:r>
            <a:r>
              <a:rPr lang="sk-SK" b="1" dirty="0"/>
              <a:t> </a:t>
            </a:r>
            <a:r>
              <a:rPr lang="sk-SK" b="1" dirty="0" err="1"/>
              <a:t>Functional</a:t>
            </a:r>
            <a:r>
              <a:rPr lang="sk-SK" b="1" dirty="0"/>
              <a:t> JavaScript</a:t>
            </a:r>
            <a:r>
              <a:rPr lang="sk-SK" dirty="0"/>
              <a:t>: </a:t>
            </a:r>
            <a:r>
              <a:rPr lang="sk-SK" sz="4000" dirty="0" err="1"/>
              <a:t>Functional</a:t>
            </a:r>
            <a:r>
              <a:rPr lang="sk-SK" sz="4000" dirty="0"/>
              <a:t> </a:t>
            </a:r>
            <a:r>
              <a:rPr lang="sk-SK" sz="4000" dirty="0" err="1"/>
              <a:t>Programming</a:t>
            </a:r>
            <a:r>
              <a:rPr lang="sk-SK" sz="4000" dirty="0"/>
              <a:t> </a:t>
            </a:r>
            <a:r>
              <a:rPr lang="sk-SK" sz="4000" dirty="0" err="1"/>
              <a:t>with</a:t>
            </a:r>
            <a:r>
              <a:rPr lang="sk-SK" sz="4000" dirty="0"/>
              <a:t> JavaScript </a:t>
            </a:r>
            <a:r>
              <a:rPr lang="sk-SK" sz="4000" dirty="0" err="1"/>
              <a:t>Using</a:t>
            </a:r>
            <a:r>
              <a:rPr lang="sk-SK" sz="4000" dirty="0"/>
              <a:t> </a:t>
            </a:r>
            <a:r>
              <a:rPr lang="sk-SK" sz="4000" dirty="0" err="1"/>
              <a:t>EcmaScript</a:t>
            </a:r>
            <a:r>
              <a:rPr lang="sk-SK" sz="4000" dirty="0"/>
              <a:t> 6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F97372-120E-B140-BE41-4D4801CD1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82186" y="1825625"/>
            <a:ext cx="777161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sk-SK" b="1" dirty="0" err="1"/>
              <a:t>What</a:t>
            </a:r>
            <a:r>
              <a:rPr lang="sk-SK" b="1" dirty="0"/>
              <a:t> </a:t>
            </a:r>
            <a:r>
              <a:rPr lang="sk-SK" b="1" dirty="0" err="1"/>
              <a:t>You</a:t>
            </a:r>
            <a:r>
              <a:rPr lang="sk-SK" b="1" dirty="0"/>
              <a:t> </a:t>
            </a:r>
            <a:r>
              <a:rPr lang="sk-SK" b="1" dirty="0" err="1"/>
              <a:t>Will</a:t>
            </a:r>
            <a:r>
              <a:rPr lang="sk-SK" b="1" dirty="0"/>
              <a:t> </a:t>
            </a:r>
            <a:r>
              <a:rPr lang="sk-SK" b="1" dirty="0" err="1"/>
              <a:t>Learn</a:t>
            </a:r>
            <a:r>
              <a:rPr lang="sk-SK" dirty="0"/>
              <a:t>  </a:t>
            </a:r>
          </a:p>
          <a:p>
            <a:pPr fontAlgn="base"/>
            <a:r>
              <a:rPr lang="sk-SK" dirty="0" err="1"/>
              <a:t>Master</a:t>
            </a:r>
            <a:r>
              <a:rPr lang="sk-SK" dirty="0"/>
              <a:t> </a:t>
            </a:r>
            <a:r>
              <a:rPr lang="sk-SK" dirty="0" err="1"/>
              <a:t>functional</a:t>
            </a:r>
            <a:r>
              <a:rPr lang="sk-SK" dirty="0"/>
              <a:t> </a:t>
            </a:r>
            <a:r>
              <a:rPr lang="sk-SK" dirty="0" err="1"/>
              <a:t>programming</a:t>
            </a:r>
            <a:r>
              <a:rPr lang="sk-SK" dirty="0"/>
              <a:t> </a:t>
            </a:r>
            <a:r>
              <a:rPr lang="sk-SK" dirty="0" err="1"/>
              <a:t>concepts</a:t>
            </a:r>
            <a:endParaRPr lang="sk-SK" dirty="0"/>
          </a:p>
          <a:p>
            <a:pPr fontAlgn="base"/>
            <a:r>
              <a:rPr lang="sk-SK" dirty="0" err="1"/>
              <a:t>Identify</a:t>
            </a:r>
            <a:r>
              <a:rPr lang="sk-SK" dirty="0"/>
              <a:t> </a:t>
            </a:r>
            <a:r>
              <a:rPr lang="sk-SK" dirty="0" err="1"/>
              <a:t>how</a:t>
            </a:r>
            <a:r>
              <a:rPr lang="sk-SK" dirty="0"/>
              <a:t> </a:t>
            </a:r>
            <a:r>
              <a:rPr lang="sk-SK" dirty="0" err="1"/>
              <a:t>functions</a:t>
            </a:r>
            <a:r>
              <a:rPr lang="sk-SK" dirty="0"/>
              <a:t> are </a:t>
            </a:r>
            <a:r>
              <a:rPr lang="sk-SK" dirty="0" err="1"/>
              <a:t>treated</a:t>
            </a:r>
            <a:r>
              <a:rPr lang="sk-SK" dirty="0"/>
              <a:t> in JavaScript</a:t>
            </a:r>
          </a:p>
          <a:p>
            <a:pPr fontAlgn="base"/>
            <a:r>
              <a:rPr lang="sk-SK" dirty="0" err="1"/>
              <a:t>Understand</a:t>
            </a:r>
            <a:r>
              <a:rPr lang="sk-SK" dirty="0"/>
              <a:t> </a:t>
            </a:r>
            <a:r>
              <a:rPr lang="sk-SK" dirty="0" err="1"/>
              <a:t>real-world</a:t>
            </a:r>
            <a:r>
              <a:rPr lang="sk-SK" dirty="0"/>
              <a:t> </a:t>
            </a:r>
            <a:r>
              <a:rPr lang="sk-SK" dirty="0" err="1"/>
              <a:t>functional</a:t>
            </a:r>
            <a:r>
              <a:rPr lang="sk-SK" dirty="0"/>
              <a:t> </a:t>
            </a:r>
            <a:r>
              <a:rPr lang="sk-SK" dirty="0" err="1"/>
              <a:t>libraries</a:t>
            </a:r>
            <a:r>
              <a:rPr lang="sk-SK" dirty="0"/>
              <a:t> and </a:t>
            </a:r>
            <a:r>
              <a:rPr lang="sk-SK" dirty="0" err="1"/>
              <a:t>create</a:t>
            </a:r>
            <a:r>
              <a:rPr lang="sk-SK" dirty="0"/>
              <a:t> a </a:t>
            </a:r>
            <a:r>
              <a:rPr lang="sk-SK" dirty="0" err="1"/>
              <a:t>functional</a:t>
            </a:r>
            <a:r>
              <a:rPr lang="sk-SK" dirty="0"/>
              <a:t> </a:t>
            </a:r>
            <a:r>
              <a:rPr lang="sk-SK" dirty="0" err="1"/>
              <a:t>library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mimics</a:t>
            </a:r>
            <a:r>
              <a:rPr lang="sk-SK" dirty="0"/>
              <a:t> </a:t>
            </a:r>
            <a:r>
              <a:rPr lang="sk-SK" dirty="0" err="1"/>
              <a:t>underscore.js</a:t>
            </a:r>
            <a:endParaRPr lang="sk-SK" dirty="0"/>
          </a:p>
          <a:p>
            <a:pPr fontAlgn="base"/>
            <a:r>
              <a:rPr lang="sk-SK" dirty="0" err="1"/>
              <a:t>Perform</a:t>
            </a:r>
            <a:r>
              <a:rPr lang="sk-SK" dirty="0"/>
              <a:t> </a:t>
            </a:r>
            <a:r>
              <a:rPr lang="sk-SK" dirty="0" err="1"/>
              <a:t>pure-error</a:t>
            </a:r>
            <a:r>
              <a:rPr lang="sk-SK" dirty="0"/>
              <a:t> </a:t>
            </a:r>
            <a:r>
              <a:rPr lang="sk-SK" dirty="0" err="1"/>
              <a:t>handling</a:t>
            </a:r>
            <a:r>
              <a:rPr lang="sk-SK" dirty="0"/>
              <a:t> </a:t>
            </a:r>
            <a:r>
              <a:rPr lang="sk-SK" dirty="0" err="1"/>
              <a:t>techniques</a:t>
            </a:r>
            <a:r>
              <a:rPr lang="sk-SK" dirty="0"/>
              <a:t> </a:t>
            </a:r>
            <a:r>
              <a:rPr lang="sk-SK" dirty="0" err="1"/>
              <a:t>such</a:t>
            </a:r>
            <a:r>
              <a:rPr lang="sk-SK" dirty="0"/>
              <a:t> as </a:t>
            </a:r>
            <a:r>
              <a:rPr lang="sk-SK" dirty="0" err="1"/>
              <a:t>functors</a:t>
            </a:r>
            <a:r>
              <a:rPr lang="sk-SK" dirty="0"/>
              <a:t> and </a:t>
            </a:r>
            <a:r>
              <a:rPr lang="sk-SK" dirty="0" err="1"/>
              <a:t>monads</a:t>
            </a:r>
            <a:endParaRPr lang="sk-SK" dirty="0"/>
          </a:p>
          <a:p>
            <a:pPr fontAlgn="base"/>
            <a:r>
              <a:rPr lang="sk-SK" dirty="0" err="1"/>
              <a:t>Discover</a:t>
            </a:r>
            <a:r>
              <a:rPr lang="sk-SK" dirty="0"/>
              <a:t> ES6 </a:t>
            </a:r>
            <a:r>
              <a:rPr lang="sk-SK" dirty="0" err="1"/>
              <a:t>functional</a:t>
            </a:r>
            <a:r>
              <a:rPr lang="sk-SK" dirty="0"/>
              <a:t> </a:t>
            </a:r>
            <a:r>
              <a:rPr lang="sk-SK" dirty="0" err="1"/>
              <a:t>features</a:t>
            </a:r>
            <a:r>
              <a:rPr lang="sk-SK" dirty="0"/>
              <a:t> </a:t>
            </a:r>
            <a:r>
              <a:rPr lang="sk-SK" dirty="0" err="1"/>
              <a:t>such</a:t>
            </a:r>
            <a:r>
              <a:rPr lang="sk-SK" dirty="0"/>
              <a:t> as </a:t>
            </a:r>
            <a:r>
              <a:rPr lang="sk-SK" dirty="0" err="1"/>
              <a:t>spread</a:t>
            </a:r>
            <a:r>
              <a:rPr lang="sk-SK" dirty="0"/>
              <a:t> </a:t>
            </a:r>
            <a:r>
              <a:rPr lang="sk-SK" dirty="0" err="1"/>
              <a:t>operators</a:t>
            </a:r>
            <a:r>
              <a:rPr lang="sk-SK" dirty="0"/>
              <a:t> and </a:t>
            </a:r>
            <a:r>
              <a:rPr lang="sk-SK" dirty="0" err="1"/>
              <a:t>generators</a:t>
            </a:r>
            <a:br>
              <a:rPr lang="sk-SK" dirty="0"/>
            </a:br>
            <a:endParaRPr lang="sk-SK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66DCB-C2D4-3F4B-9F3C-D6468A66515C}"/>
              </a:ext>
            </a:extLst>
          </p:cNvPr>
          <p:cNvSpPr/>
          <p:nvPr/>
        </p:nvSpPr>
        <p:spPr>
          <a:xfrm>
            <a:off x="838200" y="5085225"/>
            <a:ext cx="27439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/>
              <a:t>by </a:t>
            </a:r>
            <a:r>
              <a:rPr lang="sk-SK" dirty="0" err="1"/>
              <a:t>Anto</a:t>
            </a:r>
            <a:r>
              <a:rPr lang="sk-SK" dirty="0"/>
              <a:t> </a:t>
            </a:r>
            <a:r>
              <a:rPr lang="sk-SK" dirty="0" err="1"/>
              <a:t>Aravinth</a:t>
            </a:r>
            <a:endParaRPr lang="sk-SK" dirty="0"/>
          </a:p>
          <a:p>
            <a:r>
              <a:rPr lang="sk-SK" b="1" dirty="0"/>
              <a:t>164</a:t>
            </a:r>
            <a:r>
              <a:rPr lang="sk-SK" dirty="0"/>
              <a:t> </a:t>
            </a:r>
            <a:r>
              <a:rPr lang="sk-SK" dirty="0" err="1"/>
              <a:t>Pages</a:t>
            </a:r>
            <a:r>
              <a:rPr lang="sk-SK" dirty="0"/>
              <a:t>, </a:t>
            </a:r>
            <a:r>
              <a:rPr lang="sk-SK" dirty="0" err="1"/>
              <a:t>Published</a:t>
            </a:r>
            <a:r>
              <a:rPr lang="sk-SK" dirty="0"/>
              <a:t> </a:t>
            </a:r>
            <a:r>
              <a:rPr lang="sk-SK" b="1" dirty="0"/>
              <a:t>2017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86120D-4BF8-F54D-99EF-8A0377FEC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79" y="1825624"/>
            <a:ext cx="2041164" cy="311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81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876C-BD4C-544C-B13D-6FB56FAAB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b="1" dirty="0" err="1"/>
              <a:t>Reactive</a:t>
            </a:r>
            <a:r>
              <a:rPr lang="sk-SK" b="1" dirty="0"/>
              <a:t> </a:t>
            </a:r>
            <a:r>
              <a:rPr lang="sk-SK" b="1" dirty="0" err="1"/>
              <a:t>Programming</a:t>
            </a:r>
            <a:r>
              <a:rPr lang="sk-SK" b="1" dirty="0"/>
              <a:t> </a:t>
            </a:r>
            <a:r>
              <a:rPr lang="sk-SK" b="1" dirty="0" err="1"/>
              <a:t>with</a:t>
            </a:r>
            <a:r>
              <a:rPr lang="sk-SK" b="1" dirty="0"/>
              <a:t> </a:t>
            </a:r>
            <a:r>
              <a:rPr lang="sk-SK" b="1" dirty="0" err="1"/>
              <a:t>Node.js</a:t>
            </a:r>
            <a:r>
              <a:rPr lang="sk-SK" b="1" dirty="0"/>
              <a:t> </a:t>
            </a:r>
            <a:r>
              <a:rPr lang="sk-SK" sz="3600" dirty="0"/>
              <a:t>1st </a:t>
            </a:r>
            <a:r>
              <a:rPr lang="sk-SK" sz="3600" dirty="0" err="1"/>
              <a:t>Edition</a:t>
            </a:r>
            <a:endParaRPr lang="sk-SK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F97372-120E-B140-BE41-4D4801CD1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82186" y="1825625"/>
            <a:ext cx="77716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b="1" dirty="0" err="1"/>
              <a:t>What</a:t>
            </a:r>
            <a:r>
              <a:rPr lang="sk-SK" b="1" dirty="0"/>
              <a:t> </a:t>
            </a:r>
            <a:r>
              <a:rPr lang="sk-SK" b="1" dirty="0" err="1"/>
              <a:t>You'll</a:t>
            </a:r>
            <a:r>
              <a:rPr lang="sk-SK" b="1" dirty="0"/>
              <a:t> </a:t>
            </a:r>
            <a:r>
              <a:rPr lang="sk-SK" b="1" dirty="0" err="1"/>
              <a:t>Learn</a:t>
            </a:r>
            <a:r>
              <a:rPr lang="sk-SK" b="1" dirty="0"/>
              <a:t>:</a:t>
            </a:r>
          </a:p>
          <a:p>
            <a:r>
              <a:rPr lang="sk-SK" dirty="0" err="1"/>
              <a:t>Review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variations</a:t>
            </a:r>
            <a:r>
              <a:rPr lang="sk-SK" dirty="0"/>
              <a:t> of </a:t>
            </a:r>
            <a:r>
              <a:rPr lang="sk-SK" dirty="0" err="1"/>
              <a:t>Reactive</a:t>
            </a:r>
            <a:r>
              <a:rPr lang="sk-SK" dirty="0"/>
              <a:t> </a:t>
            </a:r>
            <a:r>
              <a:rPr lang="sk-SK" dirty="0" err="1"/>
              <a:t>programming</a:t>
            </a:r>
            <a:r>
              <a:rPr lang="sk-SK" dirty="0"/>
              <a:t> </a:t>
            </a:r>
          </a:p>
          <a:p>
            <a:r>
              <a:rPr lang="sk-SK" dirty="0" err="1"/>
              <a:t>Use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main</a:t>
            </a:r>
            <a:r>
              <a:rPr lang="sk-SK" dirty="0"/>
              <a:t> </a:t>
            </a:r>
            <a:r>
              <a:rPr lang="sk-SK" dirty="0" err="1"/>
              <a:t>libraries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provide</a:t>
            </a:r>
            <a:r>
              <a:rPr lang="sk-SK" dirty="0"/>
              <a:t> </a:t>
            </a:r>
            <a:r>
              <a:rPr lang="sk-SK" dirty="0" err="1"/>
              <a:t>this</a:t>
            </a:r>
            <a:r>
              <a:rPr lang="sk-SK" dirty="0"/>
              <a:t> type of </a:t>
            </a:r>
            <a:r>
              <a:rPr lang="sk-SK" dirty="0" err="1"/>
              <a:t>development</a:t>
            </a:r>
            <a:r>
              <a:rPr lang="sk-SK" dirty="0"/>
              <a:t> </a:t>
            </a:r>
            <a:r>
              <a:rPr lang="sk-SK" dirty="0" err="1"/>
              <a:t>experience</a:t>
            </a:r>
            <a:r>
              <a:rPr lang="sk-SK" dirty="0"/>
              <a:t> in </a:t>
            </a:r>
            <a:r>
              <a:rPr lang="sk-SK" dirty="0" err="1"/>
              <a:t>Node.js</a:t>
            </a:r>
            <a:endParaRPr lang="sk-SK" dirty="0"/>
          </a:p>
          <a:p>
            <a:r>
              <a:rPr lang="sk-SK" dirty="0" err="1"/>
              <a:t>Create</a:t>
            </a:r>
            <a:r>
              <a:rPr lang="sk-SK" dirty="0"/>
              <a:t> a </a:t>
            </a:r>
            <a:r>
              <a:rPr lang="sk-SK" dirty="0" err="1"/>
              <a:t>custom</a:t>
            </a:r>
            <a:r>
              <a:rPr lang="sk-SK" dirty="0"/>
              <a:t> </a:t>
            </a:r>
            <a:r>
              <a:rPr lang="sk-SK" dirty="0" err="1"/>
              <a:t>library</a:t>
            </a:r>
            <a:endParaRPr lang="sk-SK" dirty="0"/>
          </a:p>
          <a:p>
            <a:r>
              <a:rPr lang="sk-SK" dirty="0" err="1"/>
              <a:t>Scale</a:t>
            </a:r>
            <a:r>
              <a:rPr lang="sk-SK" dirty="0"/>
              <a:t> </a:t>
            </a:r>
            <a:r>
              <a:rPr lang="sk-SK" dirty="0" err="1"/>
              <a:t>up</a:t>
            </a:r>
            <a:r>
              <a:rPr lang="sk-SK" dirty="0"/>
              <a:t> a </a:t>
            </a:r>
            <a:r>
              <a:rPr lang="sk-SK" dirty="0" err="1"/>
              <a:t>system</a:t>
            </a:r>
            <a:r>
              <a:rPr lang="sk-SK" dirty="0"/>
              <a:t> </a:t>
            </a:r>
            <a:r>
              <a:rPr lang="sk-SK" dirty="0" err="1"/>
              <a:t>developed</a:t>
            </a:r>
            <a:r>
              <a:rPr lang="sk-SK" dirty="0"/>
              <a:t> </a:t>
            </a:r>
            <a:r>
              <a:rPr lang="sk-SK" dirty="0" err="1"/>
              <a:t>using</a:t>
            </a:r>
            <a:r>
              <a:rPr lang="sk-SK" dirty="0"/>
              <a:t> RP in </a:t>
            </a:r>
            <a:r>
              <a:rPr lang="sk-SK" dirty="0" err="1"/>
              <a:t>Node.js</a:t>
            </a:r>
            <a:endParaRPr lang="sk-SK" dirty="0"/>
          </a:p>
          <a:p>
            <a:pPr marL="0" indent="0" fontAlgn="base">
              <a:buNone/>
            </a:pPr>
            <a:br>
              <a:rPr lang="sk-SK" dirty="0"/>
            </a:br>
            <a:endParaRPr lang="sk-SK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66DCB-C2D4-3F4B-9F3C-D6468A66515C}"/>
              </a:ext>
            </a:extLst>
          </p:cNvPr>
          <p:cNvSpPr/>
          <p:nvPr/>
        </p:nvSpPr>
        <p:spPr>
          <a:xfrm>
            <a:off x="838200" y="5085225"/>
            <a:ext cx="27439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/>
              <a:t>by </a:t>
            </a:r>
            <a:r>
              <a:rPr lang="sk-SK" dirty="0" err="1"/>
              <a:t>Fernando</a:t>
            </a:r>
            <a:r>
              <a:rPr lang="sk-SK" dirty="0"/>
              <a:t> </a:t>
            </a:r>
            <a:r>
              <a:rPr lang="sk-SK" dirty="0" err="1"/>
              <a:t>Doglio</a:t>
            </a:r>
            <a:endParaRPr lang="sk-SK" dirty="0"/>
          </a:p>
          <a:p>
            <a:r>
              <a:rPr lang="sk-SK" b="1" dirty="0"/>
              <a:t>153</a:t>
            </a:r>
            <a:r>
              <a:rPr lang="sk-SK" dirty="0"/>
              <a:t> </a:t>
            </a:r>
            <a:r>
              <a:rPr lang="sk-SK" dirty="0" err="1"/>
              <a:t>Pages</a:t>
            </a:r>
            <a:r>
              <a:rPr lang="sk-SK" dirty="0"/>
              <a:t>, </a:t>
            </a:r>
            <a:r>
              <a:rPr lang="sk-SK" dirty="0" err="1"/>
              <a:t>Published</a:t>
            </a:r>
            <a:r>
              <a:rPr lang="sk-SK" dirty="0"/>
              <a:t> </a:t>
            </a:r>
            <a:r>
              <a:rPr lang="sk-SK" b="1" dirty="0"/>
              <a:t>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2E33D-76E0-9949-8122-DC2153220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24" y="1825625"/>
            <a:ext cx="22479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32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876C-BD4C-544C-B13D-6FB56FAAB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b="1" dirty="0" err="1"/>
              <a:t>You</a:t>
            </a:r>
            <a:r>
              <a:rPr lang="sk-SK" b="1" dirty="0"/>
              <a:t> </a:t>
            </a:r>
            <a:r>
              <a:rPr lang="sk-SK" b="1" dirty="0" err="1"/>
              <a:t>Don't</a:t>
            </a:r>
            <a:r>
              <a:rPr lang="sk-SK" b="1" dirty="0"/>
              <a:t> </a:t>
            </a:r>
            <a:r>
              <a:rPr lang="sk-SK" b="1" dirty="0" err="1"/>
              <a:t>Know</a:t>
            </a:r>
            <a:r>
              <a:rPr lang="sk-SK" b="1" dirty="0"/>
              <a:t> </a:t>
            </a:r>
            <a:r>
              <a:rPr lang="sk-SK" b="1" dirty="0" err="1"/>
              <a:t>Js</a:t>
            </a:r>
            <a:r>
              <a:rPr lang="sk-SK" b="1" dirty="0"/>
              <a:t> (6 </a:t>
            </a:r>
            <a:r>
              <a:rPr lang="sk-SK" b="1" dirty="0" err="1"/>
              <a:t>Book</a:t>
            </a:r>
            <a:r>
              <a:rPr lang="sk-SK" b="1" dirty="0"/>
              <a:t> </a:t>
            </a:r>
            <a:r>
              <a:rPr lang="sk-SK" b="1" dirty="0" err="1"/>
              <a:t>Series</a:t>
            </a:r>
            <a:r>
              <a:rPr lang="sk-SK" b="1" dirty="0"/>
              <a:t>)</a:t>
            </a:r>
            <a:endParaRPr lang="sk-SK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F97372-120E-B140-BE41-4D4801CD1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58292" y="1825625"/>
            <a:ext cx="729550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b="1" dirty="0" err="1"/>
              <a:t>What</a:t>
            </a:r>
            <a:r>
              <a:rPr lang="sk-SK" b="1" dirty="0"/>
              <a:t> </a:t>
            </a:r>
            <a:r>
              <a:rPr lang="sk-SK" b="1" dirty="0" err="1"/>
              <a:t>You'll</a:t>
            </a:r>
            <a:r>
              <a:rPr lang="sk-SK" b="1" dirty="0"/>
              <a:t> </a:t>
            </a:r>
            <a:r>
              <a:rPr lang="sk-SK" b="1" dirty="0" err="1"/>
              <a:t>Learn</a:t>
            </a:r>
            <a:r>
              <a:rPr lang="sk-SK" b="1" dirty="0"/>
              <a:t>:</a:t>
            </a:r>
          </a:p>
          <a:p>
            <a:r>
              <a:rPr lang="sk-SK" dirty="0" err="1"/>
              <a:t>Scope</a:t>
            </a:r>
            <a:r>
              <a:rPr lang="sk-SK" dirty="0"/>
              <a:t> &amp; </a:t>
            </a:r>
            <a:r>
              <a:rPr lang="sk-SK" dirty="0" err="1"/>
              <a:t>Closures</a:t>
            </a:r>
            <a:endParaRPr lang="sk-SK" dirty="0"/>
          </a:p>
          <a:p>
            <a:r>
              <a:rPr lang="sk-SK" dirty="0" err="1"/>
              <a:t>this</a:t>
            </a:r>
            <a:r>
              <a:rPr lang="sk-SK" dirty="0"/>
              <a:t> &amp; </a:t>
            </a:r>
            <a:r>
              <a:rPr lang="sk-SK" dirty="0" err="1"/>
              <a:t>Object</a:t>
            </a:r>
            <a:r>
              <a:rPr lang="sk-SK" dirty="0"/>
              <a:t> </a:t>
            </a:r>
            <a:r>
              <a:rPr lang="sk-SK" dirty="0" err="1"/>
              <a:t>Prototypes</a:t>
            </a:r>
            <a:endParaRPr lang="sk-SK" dirty="0"/>
          </a:p>
          <a:p>
            <a:r>
              <a:rPr lang="sk-SK" dirty="0" err="1"/>
              <a:t>Up</a:t>
            </a:r>
            <a:r>
              <a:rPr lang="sk-SK" dirty="0"/>
              <a:t> &amp; </a:t>
            </a:r>
            <a:r>
              <a:rPr lang="sk-SK" dirty="0" err="1"/>
              <a:t>Going</a:t>
            </a:r>
            <a:endParaRPr lang="sk-SK" dirty="0"/>
          </a:p>
          <a:p>
            <a:r>
              <a:rPr lang="sk-SK" dirty="0" err="1"/>
              <a:t>Async</a:t>
            </a:r>
            <a:r>
              <a:rPr lang="sk-SK" dirty="0"/>
              <a:t> &amp; </a:t>
            </a:r>
            <a:r>
              <a:rPr lang="sk-SK" dirty="0" err="1"/>
              <a:t>Performance</a:t>
            </a:r>
            <a:endParaRPr lang="sk-SK" dirty="0"/>
          </a:p>
          <a:p>
            <a:r>
              <a:rPr lang="sk-SK" dirty="0"/>
              <a:t>ES6 &amp; </a:t>
            </a:r>
            <a:r>
              <a:rPr lang="sk-SK" dirty="0" err="1"/>
              <a:t>Beyond</a:t>
            </a:r>
            <a:endParaRPr lang="sk-SK" dirty="0"/>
          </a:p>
          <a:p>
            <a:r>
              <a:rPr lang="sk-SK" dirty="0" err="1"/>
              <a:t>Types</a:t>
            </a:r>
            <a:r>
              <a:rPr lang="sk-SK" dirty="0"/>
              <a:t> &amp; </a:t>
            </a:r>
            <a:r>
              <a:rPr lang="sk-SK" dirty="0" err="1"/>
              <a:t>Grammar</a:t>
            </a:r>
            <a:br>
              <a:rPr lang="sk-SK" dirty="0"/>
            </a:br>
            <a:endParaRPr lang="sk-SK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66DCB-C2D4-3F4B-9F3C-D6468A66515C}"/>
              </a:ext>
            </a:extLst>
          </p:cNvPr>
          <p:cNvSpPr/>
          <p:nvPr/>
        </p:nvSpPr>
        <p:spPr>
          <a:xfrm>
            <a:off x="369086" y="5061685"/>
            <a:ext cx="27439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/>
              <a:t>by </a:t>
            </a:r>
            <a:r>
              <a:rPr lang="sk-SK" dirty="0" err="1"/>
              <a:t>Kyle</a:t>
            </a:r>
            <a:r>
              <a:rPr lang="sk-SK" dirty="0"/>
              <a:t> </a:t>
            </a:r>
            <a:r>
              <a:rPr lang="sk-SK" dirty="0" err="1"/>
              <a:t>Simpson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0C2C30-B0D7-2B4F-B221-099C55FDE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86" y="1690688"/>
            <a:ext cx="3213100" cy="173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CE99DB-2755-9944-A376-F25A26E6B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34" y="3263703"/>
            <a:ext cx="3365500" cy="1790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1205575-8C45-4D4B-98B1-4F7B99F0724C}"/>
              </a:ext>
            </a:extLst>
          </p:cNvPr>
          <p:cNvSpPr/>
          <p:nvPr/>
        </p:nvSpPr>
        <p:spPr>
          <a:xfrm>
            <a:off x="369086" y="5768746"/>
            <a:ext cx="4373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>
                <a:hlinkClick r:id="rId4"/>
              </a:rPr>
              <a:t>https://github.com/getify/You-Dont-Know-JS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081045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47AD-BDCE-FD4A-9FA4-F250FF8A4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http://</a:t>
            </a:r>
            <a:r>
              <a:rPr lang="sk-SK" b="1" dirty="0" err="1"/>
              <a:t>exploringjs.com</a:t>
            </a:r>
            <a:r>
              <a:rPr lang="sk-SK" dirty="0"/>
              <a:t>/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5155C-D3C4-6842-97D4-4E7C8F36F0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k-SK" dirty="0">
                <a:hlinkClick r:id="rId2"/>
              </a:rPr>
              <a:t>http://2ality.com/</a:t>
            </a:r>
            <a:endParaRPr lang="sk-SK" dirty="0"/>
          </a:p>
          <a:p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276CE-A551-9C44-89F3-065412324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2067400" cy="2921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50D838-CDAB-C247-BE92-2282A9A24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366" y="1825625"/>
            <a:ext cx="2067401" cy="29210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9956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69D6E-1F73-7C4B-A644-F51F11EE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Coding</a:t>
            </a:r>
            <a:r>
              <a:rPr lang="sk-SK" dirty="0"/>
              <a:t>/</a:t>
            </a:r>
            <a:r>
              <a:rPr lang="sk-SK" dirty="0" err="1"/>
              <a:t>Quiz</a:t>
            </a:r>
            <a:r>
              <a:rPr lang="sk-SK" dirty="0"/>
              <a:t> </a:t>
            </a:r>
            <a:r>
              <a:rPr lang="sk-SK" dirty="0" err="1"/>
              <a:t>Resources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BDEBA-0B92-DC4D-B7A9-E585FD0C6B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k-SK" dirty="0">
                <a:hlinkClick r:id="rId2"/>
              </a:rPr>
              <a:t>https://www.codewars.com</a:t>
            </a:r>
          </a:p>
          <a:p>
            <a:r>
              <a:rPr lang="sk-SK" dirty="0">
                <a:hlinkClick r:id="rId2"/>
              </a:rPr>
              <a:t>https://www.codingame.com/</a:t>
            </a:r>
            <a:endParaRPr lang="sk-SK" dirty="0"/>
          </a:p>
          <a:p>
            <a:r>
              <a:rPr lang="sk-SK" dirty="0">
                <a:hlinkClick r:id="rId3"/>
              </a:rPr>
              <a:t>https://tech.io</a:t>
            </a:r>
            <a:endParaRPr lang="sk-SK" dirty="0"/>
          </a:p>
          <a:p>
            <a:r>
              <a:rPr lang="sk-SK"/>
              <a:t>...</a:t>
            </a:r>
            <a:endParaRPr lang="sk-S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A85DE-E58C-9B47-B2FE-18CBF28C35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76703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367</Words>
  <Application>Microsoft Macintosh PowerPoint</Application>
  <PresentationFormat>Widescreen</PresentationFormat>
  <Paragraphs>57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-apple-system</vt:lpstr>
      <vt:lpstr>Arial</vt:lpstr>
      <vt:lpstr>Calibri</vt:lpstr>
      <vt:lpstr>Calibri Light</vt:lpstr>
      <vt:lpstr>Office Theme</vt:lpstr>
      <vt:lpstr>Literatúra</vt:lpstr>
      <vt:lpstr>PowerPoint Presentation</vt:lpstr>
      <vt:lpstr>Node.js Design Patterns - Second Edition</vt:lpstr>
      <vt:lpstr>Secrets of the JavaScript Ninja, 2nd Edition</vt:lpstr>
      <vt:lpstr>Beginning Functional JavaScript: Functional Programming with JavaScript Using EcmaScript 6</vt:lpstr>
      <vt:lpstr>Reactive Programming with Node.js 1st Edition</vt:lpstr>
      <vt:lpstr>You Don't Know Js (6 Book Series)</vt:lpstr>
      <vt:lpstr>http://exploringjs.com/</vt:lpstr>
      <vt:lpstr>Coding/Quiz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Literatúra</dc:title>
  <dc:creator>Marcus</dc:creator>
  <cp:lastModifiedBy>Marcus</cp:lastModifiedBy>
  <cp:revision>15</cp:revision>
  <dcterms:created xsi:type="dcterms:W3CDTF">2018-08-07T12:31:32Z</dcterms:created>
  <dcterms:modified xsi:type="dcterms:W3CDTF">2018-12-11T14:34:05Z</dcterms:modified>
</cp:coreProperties>
</file>